
<file path=[Content_Types].xml><?xml version="1.0" encoding="utf-8"?>
<Types xmlns="http://schemas.openxmlformats.org/package/2006/content-types">
  <Default Extension="jpg" ContentType="image/jp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798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1097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0</Words>
  <Application>Microsoft Office PowerPoint</Application>
  <PresentationFormat>Widescreen</PresentationFormat>
  <Paragraphs>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4" baseType="lpstr"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Omnia Bekheet</cp:lastModifiedBy>
  <cp:revision>1</cp:revision>
  <dcterms:created xsi:type="dcterms:W3CDTF">2024-12-13T17:46:15Z</dcterms:created>
  <dcterms:modified xsi:type="dcterms:W3CDTF">2024-12-13T17:53:58Z</dcterms:modified>
</cp:coreProperties>
</file>